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5" r:id="rId3"/>
    <p:sldId id="268" r:id="rId4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33"/>
    <a:srgbClr val="E725A2"/>
    <a:srgbClr val="106995"/>
    <a:srgbClr val="F7EAD8"/>
    <a:srgbClr val="3C5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>
      <p:cViewPr varScale="1">
        <p:scale>
          <a:sx n="142" d="100"/>
          <a:sy n="142" d="100"/>
        </p:scale>
        <p:origin x="552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o" userId="ac6444d1-1ab1-491e-a850-9ca09ee78335" providerId="ADAL" clId="{52659613-E927-4263-8012-E32039E16D8F}"/>
    <pc:docChg chg="undo custSel addSld delSld modSld sldOrd">
      <pc:chgData name="Alfredo" userId="ac6444d1-1ab1-491e-a850-9ca09ee78335" providerId="ADAL" clId="{52659613-E927-4263-8012-E32039E16D8F}" dt="2021-10-24T13:57:00.801" v="105" actId="20577"/>
      <pc:docMkLst>
        <pc:docMk/>
      </pc:docMkLst>
      <pc:sldChg chg="addSp modSp mod">
        <pc:chgData name="Alfredo" userId="ac6444d1-1ab1-491e-a850-9ca09ee78335" providerId="ADAL" clId="{52659613-E927-4263-8012-E32039E16D8F}" dt="2021-10-24T13:57:00.801" v="105" actId="20577"/>
        <pc:sldMkLst>
          <pc:docMk/>
          <pc:sldMk cId="0" sldId="265"/>
        </pc:sldMkLst>
        <pc:graphicFrameChg chg="add mod modGraphic">
          <ac:chgData name="Alfredo" userId="ac6444d1-1ab1-491e-a850-9ca09ee78335" providerId="ADAL" clId="{52659613-E927-4263-8012-E32039E16D8F}" dt="2021-10-24T13:57:00.801" v="105" actId="20577"/>
          <ac:graphicFrameMkLst>
            <pc:docMk/>
            <pc:sldMk cId="0" sldId="265"/>
            <ac:graphicFrameMk id="8" creationId="{6B92BA7F-EF78-47B8-98C7-377514AD4E71}"/>
          </ac:graphicFrameMkLst>
        </pc:graphicFrameChg>
      </pc:sldChg>
      <pc:sldChg chg="addSp delSp modSp mod ord">
        <pc:chgData name="Alfredo" userId="ac6444d1-1ab1-491e-a850-9ca09ee78335" providerId="ADAL" clId="{52659613-E927-4263-8012-E32039E16D8F}" dt="2021-10-24T13:56:48.554" v="102" actId="20577"/>
        <pc:sldMkLst>
          <pc:docMk/>
          <pc:sldMk cId="1842781300" sldId="268"/>
        </pc:sldMkLst>
        <pc:graphicFrameChg chg="add mod modGraphic">
          <ac:chgData name="Alfredo" userId="ac6444d1-1ab1-491e-a850-9ca09ee78335" providerId="ADAL" clId="{52659613-E927-4263-8012-E32039E16D8F}" dt="2021-10-24T13:56:48.554" v="102" actId="20577"/>
          <ac:graphicFrameMkLst>
            <pc:docMk/>
            <pc:sldMk cId="1842781300" sldId="268"/>
            <ac:graphicFrameMk id="5" creationId="{8CC38D98-607D-4529-9B8E-CBDFE974255E}"/>
          </ac:graphicFrameMkLst>
        </pc:graphicFrameChg>
        <pc:picChg chg="add del mod">
          <ac:chgData name="Alfredo" userId="ac6444d1-1ab1-491e-a850-9ca09ee78335" providerId="ADAL" clId="{52659613-E927-4263-8012-E32039E16D8F}" dt="2021-10-24T13:46:49.911" v="23"/>
          <ac:picMkLst>
            <pc:docMk/>
            <pc:sldMk cId="1842781300" sldId="268"/>
            <ac:picMk id="3" creationId="{D6FD1DAD-154B-4D79-A988-2E01594EE4C1}"/>
          </ac:picMkLst>
        </pc:picChg>
      </pc:sldChg>
      <pc:sldChg chg="del">
        <pc:chgData name="Alfredo" userId="ac6444d1-1ab1-491e-a850-9ca09ee78335" providerId="ADAL" clId="{52659613-E927-4263-8012-E32039E16D8F}" dt="2021-10-24T13:55:18.632" v="99" actId="47"/>
        <pc:sldMkLst>
          <pc:docMk/>
          <pc:sldMk cId="302924343" sldId="269"/>
        </pc:sldMkLst>
      </pc:sldChg>
      <pc:sldChg chg="addSp modSp mod ord">
        <pc:chgData name="Alfredo" userId="ac6444d1-1ab1-491e-a850-9ca09ee78335" providerId="ADAL" clId="{52659613-E927-4263-8012-E32039E16D8F}" dt="2021-10-24T13:55:10.071" v="98" actId="14100"/>
        <pc:sldMkLst>
          <pc:docMk/>
          <pc:sldMk cId="1544558837" sldId="270"/>
        </pc:sldMkLst>
        <pc:spChg chg="add mod">
          <ac:chgData name="Alfredo" userId="ac6444d1-1ab1-491e-a850-9ca09ee78335" providerId="ADAL" clId="{52659613-E927-4263-8012-E32039E16D8F}" dt="2021-10-24T13:55:10.071" v="98" actId="14100"/>
          <ac:spMkLst>
            <pc:docMk/>
            <pc:sldMk cId="1544558837" sldId="270"/>
            <ac:spMk id="5" creationId="{EE7BA4BC-A90C-42B0-8257-B868714DE281}"/>
          </ac:spMkLst>
        </pc:spChg>
      </pc:sldChg>
      <pc:sldChg chg="new del">
        <pc:chgData name="Alfredo" userId="ac6444d1-1ab1-491e-a850-9ca09ee78335" providerId="ADAL" clId="{52659613-E927-4263-8012-E32039E16D8F}" dt="2021-10-24T13:46:44.504" v="20" actId="680"/>
        <pc:sldMkLst>
          <pc:docMk/>
          <pc:sldMk cId="313904378" sldId="2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FA0136-48E0-4547-9192-BFD49BBFA6D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7A04881-44CA-4000-A7CA-3B54FC4324E0}">
      <dgm:prSet phldrT="[Testo]"/>
      <dgm:spPr/>
      <dgm:t>
        <a:bodyPr/>
        <a:lstStyle/>
        <a:p>
          <a:r>
            <a:rPr lang="it-IT" dirty="0"/>
            <a:t>1</a:t>
          </a:r>
        </a:p>
      </dgm:t>
    </dgm:pt>
    <dgm:pt modelId="{66F400FF-8930-4DAB-9D61-D93EAE673B58}" type="parTrans" cxnId="{A8D52536-B3FD-4FBC-98C0-62CA020D7ACD}">
      <dgm:prSet/>
      <dgm:spPr/>
      <dgm:t>
        <a:bodyPr/>
        <a:lstStyle/>
        <a:p>
          <a:endParaRPr lang="it-IT"/>
        </a:p>
      </dgm:t>
    </dgm:pt>
    <dgm:pt modelId="{D9084331-9423-4799-BF1E-A41A7931F8F4}" type="sibTrans" cxnId="{A8D52536-B3FD-4FBC-98C0-62CA020D7ACD}">
      <dgm:prSet/>
      <dgm:spPr/>
      <dgm:t>
        <a:bodyPr/>
        <a:lstStyle/>
        <a:p>
          <a:endParaRPr lang="it-IT"/>
        </a:p>
      </dgm:t>
    </dgm:pt>
    <dgm:pt modelId="{A1253540-389E-49BC-96EB-D3FBCEBB8981}">
      <dgm:prSet phldrT="[Testo]" custT="1"/>
      <dgm:spPr/>
      <dgm:t>
        <a:bodyPr/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Analisi degli effetti delle misure di distanziamento fisico durante il periodo della pandemia da COVID 19: cosa dicono le stazioni di monitoraggio italiane ( Coordinato da ISPRA)</a:t>
          </a:r>
        </a:p>
      </dgm:t>
    </dgm:pt>
    <dgm:pt modelId="{931BB665-0B78-4033-881B-9363E881D8B3}" type="parTrans" cxnId="{1C00E9D5-57F1-452D-9CD5-243E506F55AF}">
      <dgm:prSet/>
      <dgm:spPr/>
      <dgm:t>
        <a:bodyPr/>
        <a:lstStyle/>
        <a:p>
          <a:endParaRPr lang="it-IT"/>
        </a:p>
      </dgm:t>
    </dgm:pt>
    <dgm:pt modelId="{AC5E3546-6FC3-430A-A400-A272B7F876D9}" type="sibTrans" cxnId="{1C00E9D5-57F1-452D-9CD5-243E506F55AF}">
      <dgm:prSet/>
      <dgm:spPr/>
      <dgm:t>
        <a:bodyPr/>
        <a:lstStyle/>
        <a:p>
          <a:endParaRPr lang="it-IT"/>
        </a:p>
      </dgm:t>
    </dgm:pt>
    <dgm:pt modelId="{7C8356C7-BAE0-4F70-92CC-6CBDB2090689}">
      <dgm:prSet phldrT="[Testo]"/>
      <dgm:spPr/>
      <dgm:t>
        <a:bodyPr/>
        <a:lstStyle/>
        <a:p>
          <a:r>
            <a:rPr lang="it-IT" dirty="0"/>
            <a:t>2</a:t>
          </a:r>
        </a:p>
      </dgm:t>
    </dgm:pt>
    <dgm:pt modelId="{C5F8B330-CB49-4307-8721-E5C429A60FA3}" type="parTrans" cxnId="{09EAB6F6-76A8-4177-AA30-EFFFC165D791}">
      <dgm:prSet/>
      <dgm:spPr/>
      <dgm:t>
        <a:bodyPr/>
        <a:lstStyle/>
        <a:p>
          <a:endParaRPr lang="it-IT"/>
        </a:p>
      </dgm:t>
    </dgm:pt>
    <dgm:pt modelId="{F09C5D69-B8B0-4DE7-B08A-B91D036CADF2}" type="sibTrans" cxnId="{09EAB6F6-76A8-4177-AA30-EFFFC165D791}">
      <dgm:prSet/>
      <dgm:spPr/>
      <dgm:t>
        <a:bodyPr/>
        <a:lstStyle/>
        <a:p>
          <a:endParaRPr lang="it-IT"/>
        </a:p>
      </dgm:t>
    </dgm:pt>
    <dgm:pt modelId="{ED738282-4399-4A7E-A1A8-F26B306A445F}">
      <dgm:prSet phldrT="[Testo]" custT="1"/>
      <dgm:spPr/>
      <dgm:t>
        <a:bodyPr/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Valutazione sull’intero territorio nazionale della riduzione delle emissioni e concentrazioni di inquinanti atmosferici per effetto dell’introduzione di misure per contrastare la diffusione del COVID 19 (Coordinato da ENEA)</a:t>
          </a:r>
        </a:p>
      </dgm:t>
    </dgm:pt>
    <dgm:pt modelId="{8721CA51-F1E5-4499-B9C9-AF3FCE19CFB8}" type="parTrans" cxnId="{04F1F20B-7E92-4157-AEF9-FB42544123DE}">
      <dgm:prSet/>
      <dgm:spPr/>
      <dgm:t>
        <a:bodyPr/>
        <a:lstStyle/>
        <a:p>
          <a:endParaRPr lang="it-IT"/>
        </a:p>
      </dgm:t>
    </dgm:pt>
    <dgm:pt modelId="{C8E76726-194E-4A5A-AE79-29448773CE64}" type="sibTrans" cxnId="{04F1F20B-7E92-4157-AEF9-FB42544123DE}">
      <dgm:prSet/>
      <dgm:spPr/>
      <dgm:t>
        <a:bodyPr/>
        <a:lstStyle/>
        <a:p>
          <a:endParaRPr lang="it-IT"/>
        </a:p>
      </dgm:t>
    </dgm:pt>
    <dgm:pt modelId="{7DCCB7D6-3688-4C90-B2FA-8AC9F0B2C7BB}">
      <dgm:prSet phldrT="[Testo]"/>
      <dgm:spPr/>
      <dgm:t>
        <a:bodyPr/>
        <a:lstStyle/>
        <a:p>
          <a:r>
            <a:rPr lang="it-IT" dirty="0"/>
            <a:t>3</a:t>
          </a:r>
        </a:p>
      </dgm:t>
    </dgm:pt>
    <dgm:pt modelId="{89EC5EAA-0FF4-49BF-A011-ADEE3C031BC0}" type="parTrans" cxnId="{163FBDCA-7621-4178-9AAE-7EF1ADE9EBF4}">
      <dgm:prSet/>
      <dgm:spPr/>
      <dgm:t>
        <a:bodyPr/>
        <a:lstStyle/>
        <a:p>
          <a:endParaRPr lang="it-IT"/>
        </a:p>
      </dgm:t>
    </dgm:pt>
    <dgm:pt modelId="{51B86C38-89CE-4243-9353-C9EF8B672B59}" type="sibTrans" cxnId="{163FBDCA-7621-4178-9AAE-7EF1ADE9EBF4}">
      <dgm:prSet/>
      <dgm:spPr/>
      <dgm:t>
        <a:bodyPr/>
        <a:lstStyle/>
        <a:p>
          <a:endParaRPr lang="it-IT"/>
        </a:p>
      </dgm:t>
    </dgm:pt>
    <dgm:pt modelId="{ADAAA9B7-B6DC-4DE5-8E1B-2E1ED862A91C}">
      <dgm:prSet phldrT="[Testo]" custT="1"/>
      <dgm:spPr/>
      <dgm:t>
        <a:bodyPr/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Caratterizzazione della composizione chimica e della distribuzione dimensionale del particolato (Coordinato da ARPAE-ER)</a:t>
          </a:r>
        </a:p>
      </dgm:t>
    </dgm:pt>
    <dgm:pt modelId="{3FCB76A8-A2C8-4B64-BB96-D385134F3192}" type="parTrans" cxnId="{651B4958-FCF2-4CC3-B8BF-07ECBF3383BA}">
      <dgm:prSet/>
      <dgm:spPr/>
      <dgm:t>
        <a:bodyPr/>
        <a:lstStyle/>
        <a:p>
          <a:endParaRPr lang="it-IT"/>
        </a:p>
      </dgm:t>
    </dgm:pt>
    <dgm:pt modelId="{48E70E4C-466A-4D2C-AA9B-F34FC5C6F791}" type="sibTrans" cxnId="{651B4958-FCF2-4CC3-B8BF-07ECBF3383BA}">
      <dgm:prSet/>
      <dgm:spPr/>
      <dgm:t>
        <a:bodyPr/>
        <a:lstStyle/>
        <a:p>
          <a:endParaRPr lang="it-IT"/>
        </a:p>
      </dgm:t>
    </dgm:pt>
    <dgm:pt modelId="{6A49EDED-4CC2-404D-ABEB-8254F6968DD2}" type="pres">
      <dgm:prSet presAssocID="{79FA0136-48E0-4547-9192-BFD49BBFA6DD}" presName="linearFlow" presStyleCnt="0">
        <dgm:presLayoutVars>
          <dgm:dir/>
          <dgm:animLvl val="lvl"/>
          <dgm:resizeHandles val="exact"/>
        </dgm:presLayoutVars>
      </dgm:prSet>
      <dgm:spPr/>
    </dgm:pt>
    <dgm:pt modelId="{88A6321D-CA81-415E-8E07-D1B5FAC1C0BC}" type="pres">
      <dgm:prSet presAssocID="{87A04881-44CA-4000-A7CA-3B54FC4324E0}" presName="composite" presStyleCnt="0"/>
      <dgm:spPr/>
    </dgm:pt>
    <dgm:pt modelId="{0AEEFEF7-5333-4CD2-83E7-04694DA63A30}" type="pres">
      <dgm:prSet presAssocID="{87A04881-44CA-4000-A7CA-3B54FC4324E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56B5999-764C-4BB5-8E86-509710D5181F}" type="pres">
      <dgm:prSet presAssocID="{87A04881-44CA-4000-A7CA-3B54FC4324E0}" presName="descendantText" presStyleLbl="alignAcc1" presStyleIdx="0" presStyleCnt="3">
        <dgm:presLayoutVars>
          <dgm:bulletEnabled val="1"/>
        </dgm:presLayoutVars>
      </dgm:prSet>
      <dgm:spPr/>
    </dgm:pt>
    <dgm:pt modelId="{AC50A41B-F9A1-4192-BB56-B5C0EF834A46}" type="pres">
      <dgm:prSet presAssocID="{D9084331-9423-4799-BF1E-A41A7931F8F4}" presName="sp" presStyleCnt="0"/>
      <dgm:spPr/>
    </dgm:pt>
    <dgm:pt modelId="{384F6BB5-E673-4F5C-8188-DD429347D822}" type="pres">
      <dgm:prSet presAssocID="{7C8356C7-BAE0-4F70-92CC-6CBDB2090689}" presName="composite" presStyleCnt="0"/>
      <dgm:spPr/>
    </dgm:pt>
    <dgm:pt modelId="{8E4BD9B1-F521-4A0D-9B2B-C47CEE57262F}" type="pres">
      <dgm:prSet presAssocID="{7C8356C7-BAE0-4F70-92CC-6CBDB209068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C4831F7-A77A-436A-8D44-2D84419E3BAC}" type="pres">
      <dgm:prSet presAssocID="{7C8356C7-BAE0-4F70-92CC-6CBDB2090689}" presName="descendantText" presStyleLbl="alignAcc1" presStyleIdx="1" presStyleCnt="3">
        <dgm:presLayoutVars>
          <dgm:bulletEnabled val="1"/>
        </dgm:presLayoutVars>
      </dgm:prSet>
      <dgm:spPr/>
    </dgm:pt>
    <dgm:pt modelId="{D1C8B893-6218-4C40-932B-81176E6F6CED}" type="pres">
      <dgm:prSet presAssocID="{F09C5D69-B8B0-4DE7-B08A-B91D036CADF2}" presName="sp" presStyleCnt="0"/>
      <dgm:spPr/>
    </dgm:pt>
    <dgm:pt modelId="{1A367091-090F-480A-BE32-1222C086D91B}" type="pres">
      <dgm:prSet presAssocID="{7DCCB7D6-3688-4C90-B2FA-8AC9F0B2C7BB}" presName="composite" presStyleCnt="0"/>
      <dgm:spPr/>
    </dgm:pt>
    <dgm:pt modelId="{8F491671-AD15-4B98-956F-DC68C5B960CF}" type="pres">
      <dgm:prSet presAssocID="{7DCCB7D6-3688-4C90-B2FA-8AC9F0B2C7BB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89C0121-62CA-401E-9780-81CB00F97B3A}" type="pres">
      <dgm:prSet presAssocID="{7DCCB7D6-3688-4C90-B2FA-8AC9F0B2C7BB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4F1F20B-7E92-4157-AEF9-FB42544123DE}" srcId="{7C8356C7-BAE0-4F70-92CC-6CBDB2090689}" destId="{ED738282-4399-4A7E-A1A8-F26B306A445F}" srcOrd="0" destOrd="0" parTransId="{8721CA51-F1E5-4499-B9C9-AF3FCE19CFB8}" sibTransId="{C8E76726-194E-4A5A-AE79-29448773CE64}"/>
    <dgm:cxn modelId="{3D334812-8793-404D-BAEC-F91E45190C11}" type="presOf" srcId="{ED738282-4399-4A7E-A1A8-F26B306A445F}" destId="{7C4831F7-A77A-436A-8D44-2D84419E3BAC}" srcOrd="0" destOrd="0" presId="urn:microsoft.com/office/officeart/2005/8/layout/chevron2"/>
    <dgm:cxn modelId="{A8D52536-B3FD-4FBC-98C0-62CA020D7ACD}" srcId="{79FA0136-48E0-4547-9192-BFD49BBFA6DD}" destId="{87A04881-44CA-4000-A7CA-3B54FC4324E0}" srcOrd="0" destOrd="0" parTransId="{66F400FF-8930-4DAB-9D61-D93EAE673B58}" sibTransId="{D9084331-9423-4799-BF1E-A41A7931F8F4}"/>
    <dgm:cxn modelId="{A1AFEA3A-C295-49D5-8E70-43C3408A85A4}" type="presOf" srcId="{7C8356C7-BAE0-4F70-92CC-6CBDB2090689}" destId="{8E4BD9B1-F521-4A0D-9B2B-C47CEE57262F}" srcOrd="0" destOrd="0" presId="urn:microsoft.com/office/officeart/2005/8/layout/chevron2"/>
    <dgm:cxn modelId="{BFD3183E-F385-494E-9985-96AC79C850CD}" type="presOf" srcId="{A1253540-389E-49BC-96EB-D3FBCEBB8981}" destId="{656B5999-764C-4BB5-8E86-509710D5181F}" srcOrd="0" destOrd="0" presId="urn:microsoft.com/office/officeart/2005/8/layout/chevron2"/>
    <dgm:cxn modelId="{651B4958-FCF2-4CC3-B8BF-07ECBF3383BA}" srcId="{7DCCB7D6-3688-4C90-B2FA-8AC9F0B2C7BB}" destId="{ADAAA9B7-B6DC-4DE5-8E1B-2E1ED862A91C}" srcOrd="0" destOrd="0" parTransId="{3FCB76A8-A2C8-4B64-BB96-D385134F3192}" sibTransId="{48E70E4C-466A-4D2C-AA9B-F34FC5C6F791}"/>
    <dgm:cxn modelId="{D028B178-E38B-416C-9ECC-227AF27399D8}" type="presOf" srcId="{7DCCB7D6-3688-4C90-B2FA-8AC9F0B2C7BB}" destId="{8F491671-AD15-4B98-956F-DC68C5B960CF}" srcOrd="0" destOrd="0" presId="urn:microsoft.com/office/officeart/2005/8/layout/chevron2"/>
    <dgm:cxn modelId="{E54C0AB9-A03F-46FC-8D10-8632F7503C60}" type="presOf" srcId="{79FA0136-48E0-4547-9192-BFD49BBFA6DD}" destId="{6A49EDED-4CC2-404D-ABEB-8254F6968DD2}" srcOrd="0" destOrd="0" presId="urn:microsoft.com/office/officeart/2005/8/layout/chevron2"/>
    <dgm:cxn modelId="{163FBDCA-7621-4178-9AAE-7EF1ADE9EBF4}" srcId="{79FA0136-48E0-4547-9192-BFD49BBFA6DD}" destId="{7DCCB7D6-3688-4C90-B2FA-8AC9F0B2C7BB}" srcOrd="2" destOrd="0" parTransId="{89EC5EAA-0FF4-49BF-A011-ADEE3C031BC0}" sibTransId="{51B86C38-89CE-4243-9353-C9EF8B672B59}"/>
    <dgm:cxn modelId="{1C00E9D5-57F1-452D-9CD5-243E506F55AF}" srcId="{87A04881-44CA-4000-A7CA-3B54FC4324E0}" destId="{A1253540-389E-49BC-96EB-D3FBCEBB8981}" srcOrd="0" destOrd="0" parTransId="{931BB665-0B78-4033-881B-9363E881D8B3}" sibTransId="{AC5E3546-6FC3-430A-A400-A272B7F876D9}"/>
    <dgm:cxn modelId="{170F86DB-A2B6-4ACE-A734-AF61B0391018}" type="presOf" srcId="{87A04881-44CA-4000-A7CA-3B54FC4324E0}" destId="{0AEEFEF7-5333-4CD2-83E7-04694DA63A30}" srcOrd="0" destOrd="0" presId="urn:microsoft.com/office/officeart/2005/8/layout/chevron2"/>
    <dgm:cxn modelId="{25ACA3E0-BB76-43B0-BEF4-CFEAA09FF821}" type="presOf" srcId="{ADAAA9B7-B6DC-4DE5-8E1B-2E1ED862A91C}" destId="{C89C0121-62CA-401E-9780-81CB00F97B3A}" srcOrd="0" destOrd="0" presId="urn:microsoft.com/office/officeart/2005/8/layout/chevron2"/>
    <dgm:cxn modelId="{09EAB6F6-76A8-4177-AA30-EFFFC165D791}" srcId="{79FA0136-48E0-4547-9192-BFD49BBFA6DD}" destId="{7C8356C7-BAE0-4F70-92CC-6CBDB2090689}" srcOrd="1" destOrd="0" parTransId="{C5F8B330-CB49-4307-8721-E5C429A60FA3}" sibTransId="{F09C5D69-B8B0-4DE7-B08A-B91D036CADF2}"/>
    <dgm:cxn modelId="{661E7AE6-E02F-4721-B8D3-3292CC1B5629}" type="presParOf" srcId="{6A49EDED-4CC2-404D-ABEB-8254F6968DD2}" destId="{88A6321D-CA81-415E-8E07-D1B5FAC1C0BC}" srcOrd="0" destOrd="0" presId="urn:microsoft.com/office/officeart/2005/8/layout/chevron2"/>
    <dgm:cxn modelId="{CCA76ACC-49B5-4458-A686-85D12DC680E5}" type="presParOf" srcId="{88A6321D-CA81-415E-8E07-D1B5FAC1C0BC}" destId="{0AEEFEF7-5333-4CD2-83E7-04694DA63A30}" srcOrd="0" destOrd="0" presId="urn:microsoft.com/office/officeart/2005/8/layout/chevron2"/>
    <dgm:cxn modelId="{DDCE087E-4145-46B8-B7BC-2C7DBDF64932}" type="presParOf" srcId="{88A6321D-CA81-415E-8E07-D1B5FAC1C0BC}" destId="{656B5999-764C-4BB5-8E86-509710D5181F}" srcOrd="1" destOrd="0" presId="urn:microsoft.com/office/officeart/2005/8/layout/chevron2"/>
    <dgm:cxn modelId="{ADC4EBA1-BBFE-4F12-9F0E-D2BFF7D7A840}" type="presParOf" srcId="{6A49EDED-4CC2-404D-ABEB-8254F6968DD2}" destId="{AC50A41B-F9A1-4192-BB56-B5C0EF834A46}" srcOrd="1" destOrd="0" presId="urn:microsoft.com/office/officeart/2005/8/layout/chevron2"/>
    <dgm:cxn modelId="{88FF1216-64FA-4167-9513-8288D046E823}" type="presParOf" srcId="{6A49EDED-4CC2-404D-ABEB-8254F6968DD2}" destId="{384F6BB5-E673-4F5C-8188-DD429347D822}" srcOrd="2" destOrd="0" presId="urn:microsoft.com/office/officeart/2005/8/layout/chevron2"/>
    <dgm:cxn modelId="{53A3C20E-6526-4A0F-AE59-B8570E22D8D1}" type="presParOf" srcId="{384F6BB5-E673-4F5C-8188-DD429347D822}" destId="{8E4BD9B1-F521-4A0D-9B2B-C47CEE57262F}" srcOrd="0" destOrd="0" presId="urn:microsoft.com/office/officeart/2005/8/layout/chevron2"/>
    <dgm:cxn modelId="{B4899861-F696-4D82-8C9B-DB23573B372C}" type="presParOf" srcId="{384F6BB5-E673-4F5C-8188-DD429347D822}" destId="{7C4831F7-A77A-436A-8D44-2D84419E3BAC}" srcOrd="1" destOrd="0" presId="urn:microsoft.com/office/officeart/2005/8/layout/chevron2"/>
    <dgm:cxn modelId="{266E9D43-A0D5-46D2-87AD-A6EBC3F68C07}" type="presParOf" srcId="{6A49EDED-4CC2-404D-ABEB-8254F6968DD2}" destId="{D1C8B893-6218-4C40-932B-81176E6F6CED}" srcOrd="3" destOrd="0" presId="urn:microsoft.com/office/officeart/2005/8/layout/chevron2"/>
    <dgm:cxn modelId="{EA0A0F31-7BF1-426B-BF52-81C29751E40C}" type="presParOf" srcId="{6A49EDED-4CC2-404D-ABEB-8254F6968DD2}" destId="{1A367091-090F-480A-BE32-1222C086D91B}" srcOrd="4" destOrd="0" presId="urn:microsoft.com/office/officeart/2005/8/layout/chevron2"/>
    <dgm:cxn modelId="{20E9AE3B-A2BE-4309-8272-6DD3A06CBE93}" type="presParOf" srcId="{1A367091-090F-480A-BE32-1222C086D91B}" destId="{8F491671-AD15-4B98-956F-DC68C5B960CF}" srcOrd="0" destOrd="0" presId="urn:microsoft.com/office/officeart/2005/8/layout/chevron2"/>
    <dgm:cxn modelId="{3AEE67D1-72ED-43EF-8EC1-0DBC4B494D63}" type="presParOf" srcId="{1A367091-090F-480A-BE32-1222C086D91B}" destId="{C89C0121-62CA-401E-9780-81CB00F97B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FA0136-48E0-4547-9192-BFD49BBFA6D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7A04881-44CA-4000-A7CA-3B54FC4324E0}">
      <dgm:prSet phldrT="[Testo]"/>
      <dgm:spPr/>
      <dgm:t>
        <a:bodyPr/>
        <a:lstStyle/>
        <a:p>
          <a:r>
            <a:rPr lang="it-IT" dirty="0"/>
            <a:t>4</a:t>
          </a:r>
        </a:p>
      </dgm:t>
    </dgm:pt>
    <dgm:pt modelId="{66F400FF-8930-4DAB-9D61-D93EAE673B58}" type="parTrans" cxnId="{A8D52536-B3FD-4FBC-98C0-62CA020D7ACD}">
      <dgm:prSet/>
      <dgm:spPr/>
      <dgm:t>
        <a:bodyPr/>
        <a:lstStyle/>
        <a:p>
          <a:endParaRPr lang="it-IT"/>
        </a:p>
      </dgm:t>
    </dgm:pt>
    <dgm:pt modelId="{D9084331-9423-4799-BF1E-A41A7931F8F4}" type="sibTrans" cxnId="{A8D52536-B3FD-4FBC-98C0-62CA020D7ACD}">
      <dgm:prSet/>
      <dgm:spPr/>
      <dgm:t>
        <a:bodyPr/>
        <a:lstStyle/>
        <a:p>
          <a:endParaRPr lang="it-IT"/>
        </a:p>
      </dgm:t>
    </dgm:pt>
    <dgm:pt modelId="{A1253540-389E-49BC-96EB-D3FBCEBB8981}">
      <dgm:prSet phldrT="[Testo]" custT="1"/>
      <dgm:spPr/>
      <dgm:t>
        <a:bodyPr/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Valutazione dell’impatto a larga scala della riduzione delle emissioni sulla composizione atmosferica e sulle concentrazioni ambientali di gas serra (Coordinato da ENEA)</a:t>
          </a:r>
          <a:endParaRPr lang="it-IT" sz="1800" kern="1200" dirty="0">
            <a:solidFill>
              <a:srgbClr val="FF0000"/>
            </a:solidFill>
          </a:endParaRPr>
        </a:p>
      </dgm:t>
    </dgm:pt>
    <dgm:pt modelId="{931BB665-0B78-4033-881B-9363E881D8B3}" type="parTrans" cxnId="{1C00E9D5-57F1-452D-9CD5-243E506F55AF}">
      <dgm:prSet/>
      <dgm:spPr/>
      <dgm:t>
        <a:bodyPr/>
        <a:lstStyle/>
        <a:p>
          <a:endParaRPr lang="it-IT"/>
        </a:p>
      </dgm:t>
    </dgm:pt>
    <dgm:pt modelId="{AC5E3546-6FC3-430A-A400-A272B7F876D9}" type="sibTrans" cxnId="{1C00E9D5-57F1-452D-9CD5-243E506F55AF}">
      <dgm:prSet/>
      <dgm:spPr/>
      <dgm:t>
        <a:bodyPr/>
        <a:lstStyle/>
        <a:p>
          <a:endParaRPr lang="it-IT"/>
        </a:p>
      </dgm:t>
    </dgm:pt>
    <dgm:pt modelId="{7C8356C7-BAE0-4F70-92CC-6CBDB2090689}">
      <dgm:prSet phldrT="[Testo]"/>
      <dgm:spPr/>
      <dgm:t>
        <a:bodyPr/>
        <a:lstStyle/>
        <a:p>
          <a:r>
            <a:rPr lang="it-IT" dirty="0"/>
            <a:t>5</a:t>
          </a:r>
        </a:p>
      </dgm:t>
    </dgm:pt>
    <dgm:pt modelId="{C5F8B330-CB49-4307-8721-E5C429A60FA3}" type="parTrans" cxnId="{09EAB6F6-76A8-4177-AA30-EFFFC165D791}">
      <dgm:prSet/>
      <dgm:spPr/>
      <dgm:t>
        <a:bodyPr/>
        <a:lstStyle/>
        <a:p>
          <a:endParaRPr lang="it-IT"/>
        </a:p>
      </dgm:t>
    </dgm:pt>
    <dgm:pt modelId="{F09C5D69-B8B0-4DE7-B08A-B91D036CADF2}" type="sibTrans" cxnId="{09EAB6F6-76A8-4177-AA30-EFFFC165D791}">
      <dgm:prSet/>
      <dgm:spPr/>
      <dgm:t>
        <a:bodyPr/>
        <a:lstStyle/>
        <a:p>
          <a:endParaRPr lang="it-IT"/>
        </a:p>
      </dgm:t>
    </dgm:pt>
    <dgm:pt modelId="{ED738282-4399-4A7E-A1A8-F26B306A445F}">
      <dgm:prSet phldrT="[Testo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Studio sulle interazioni fisico-chimiche-biologiche tra polveri sottili e virus (Coordinato da ARPAE-ER)</a:t>
          </a:r>
        </a:p>
      </dgm:t>
    </dgm:pt>
    <dgm:pt modelId="{8721CA51-F1E5-4499-B9C9-AF3FCE19CFB8}" type="parTrans" cxnId="{04F1F20B-7E92-4157-AEF9-FB42544123DE}">
      <dgm:prSet/>
      <dgm:spPr/>
      <dgm:t>
        <a:bodyPr/>
        <a:lstStyle/>
        <a:p>
          <a:endParaRPr lang="it-IT"/>
        </a:p>
      </dgm:t>
    </dgm:pt>
    <dgm:pt modelId="{C8E76726-194E-4A5A-AE79-29448773CE64}" type="sibTrans" cxnId="{04F1F20B-7E92-4157-AEF9-FB42544123DE}">
      <dgm:prSet/>
      <dgm:spPr/>
      <dgm:t>
        <a:bodyPr/>
        <a:lstStyle/>
        <a:p>
          <a:endParaRPr lang="it-IT"/>
        </a:p>
      </dgm:t>
    </dgm:pt>
    <dgm:pt modelId="{11740D1C-311E-4AC8-A770-16BA06096449}">
      <dgm:prSet phldrT="[Testo]"/>
      <dgm:spPr/>
      <dgm:t>
        <a:bodyPr/>
        <a:lstStyle/>
        <a:p>
          <a:r>
            <a:rPr lang="it-IT" dirty="0"/>
            <a:t>6</a:t>
          </a:r>
        </a:p>
      </dgm:t>
    </dgm:pt>
    <dgm:pt modelId="{8F8F220B-9F13-4F0A-B894-CCEEAF331546}" type="parTrans" cxnId="{7A523E61-4917-4C33-9160-F1C51C65F17A}">
      <dgm:prSet/>
      <dgm:spPr/>
      <dgm:t>
        <a:bodyPr/>
        <a:lstStyle/>
        <a:p>
          <a:endParaRPr lang="it-IT"/>
        </a:p>
      </dgm:t>
    </dgm:pt>
    <dgm:pt modelId="{E6319499-6BB7-4F4C-B370-5A88F0B45DBC}" type="sibTrans" cxnId="{7A523E61-4917-4C33-9160-F1C51C65F17A}">
      <dgm:prSet/>
      <dgm:spPr/>
      <dgm:t>
        <a:bodyPr/>
        <a:lstStyle/>
        <a:p>
          <a:endParaRPr lang="it-IT"/>
        </a:p>
      </dgm:t>
    </dgm:pt>
    <dgm:pt modelId="{0E5E2961-BA17-463B-9D9A-AE8053D027F1}">
      <dgm:prSet phldrT="[Testo]" custT="1"/>
      <dgm:spPr/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Raccomandazioni per il trattamento di campioni di particolato e valutazioni preliminari allo sviluppo di un modello predittivo di allerta precoce conseguente alla presenza di tracce di COVID-19 sul particolato </a:t>
          </a:r>
          <a:r>
            <a:rPr lang="it-IT" sz="1600" kern="1200" dirty="0" err="1">
              <a:solidFill>
                <a:srgbClr val="0000FF"/>
              </a:solidFill>
              <a:latin typeface="Calibri"/>
              <a:ea typeface="+mn-ea"/>
              <a:cs typeface="+mn-cs"/>
            </a:rPr>
            <a:t>atmosferic</a:t>
          </a: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. (Coordinato da ISS)</a:t>
          </a:r>
        </a:p>
      </dgm:t>
    </dgm:pt>
    <dgm:pt modelId="{FA6E8DAE-5BC0-4D8A-85C1-30DEF8231B29}" type="parTrans" cxnId="{7CD7D91B-F2A0-467E-BA52-545064BC86D8}">
      <dgm:prSet/>
      <dgm:spPr/>
      <dgm:t>
        <a:bodyPr/>
        <a:lstStyle/>
        <a:p>
          <a:endParaRPr lang="it-IT"/>
        </a:p>
      </dgm:t>
    </dgm:pt>
    <dgm:pt modelId="{B9437364-D72D-480C-931F-5FDB96EB38D2}" type="sibTrans" cxnId="{7CD7D91B-F2A0-467E-BA52-545064BC86D8}">
      <dgm:prSet/>
      <dgm:spPr/>
      <dgm:t>
        <a:bodyPr/>
        <a:lstStyle/>
        <a:p>
          <a:endParaRPr lang="it-IT"/>
        </a:p>
      </dgm:t>
    </dgm:pt>
    <dgm:pt modelId="{6A49EDED-4CC2-404D-ABEB-8254F6968DD2}" type="pres">
      <dgm:prSet presAssocID="{79FA0136-48E0-4547-9192-BFD49BBFA6DD}" presName="linearFlow" presStyleCnt="0">
        <dgm:presLayoutVars>
          <dgm:dir/>
          <dgm:animLvl val="lvl"/>
          <dgm:resizeHandles val="exact"/>
        </dgm:presLayoutVars>
      </dgm:prSet>
      <dgm:spPr/>
    </dgm:pt>
    <dgm:pt modelId="{88A6321D-CA81-415E-8E07-D1B5FAC1C0BC}" type="pres">
      <dgm:prSet presAssocID="{87A04881-44CA-4000-A7CA-3B54FC4324E0}" presName="composite" presStyleCnt="0"/>
      <dgm:spPr/>
    </dgm:pt>
    <dgm:pt modelId="{0AEEFEF7-5333-4CD2-83E7-04694DA63A30}" type="pres">
      <dgm:prSet presAssocID="{87A04881-44CA-4000-A7CA-3B54FC4324E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56B5999-764C-4BB5-8E86-509710D5181F}" type="pres">
      <dgm:prSet presAssocID="{87A04881-44CA-4000-A7CA-3B54FC4324E0}" presName="descendantText" presStyleLbl="alignAcc1" presStyleIdx="0" presStyleCnt="3" custLinFactNeighborX="0">
        <dgm:presLayoutVars>
          <dgm:bulletEnabled val="1"/>
        </dgm:presLayoutVars>
      </dgm:prSet>
      <dgm:spPr/>
    </dgm:pt>
    <dgm:pt modelId="{AC50A41B-F9A1-4192-BB56-B5C0EF834A46}" type="pres">
      <dgm:prSet presAssocID="{D9084331-9423-4799-BF1E-A41A7931F8F4}" presName="sp" presStyleCnt="0"/>
      <dgm:spPr/>
    </dgm:pt>
    <dgm:pt modelId="{384F6BB5-E673-4F5C-8188-DD429347D822}" type="pres">
      <dgm:prSet presAssocID="{7C8356C7-BAE0-4F70-92CC-6CBDB2090689}" presName="composite" presStyleCnt="0"/>
      <dgm:spPr/>
    </dgm:pt>
    <dgm:pt modelId="{8E4BD9B1-F521-4A0D-9B2B-C47CEE57262F}" type="pres">
      <dgm:prSet presAssocID="{7C8356C7-BAE0-4F70-92CC-6CBDB209068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C4831F7-A77A-436A-8D44-2D84419E3BAC}" type="pres">
      <dgm:prSet presAssocID="{7C8356C7-BAE0-4F70-92CC-6CBDB2090689}" presName="descendantText" presStyleLbl="alignAcc1" presStyleIdx="1" presStyleCnt="3">
        <dgm:presLayoutVars>
          <dgm:bulletEnabled val="1"/>
        </dgm:presLayoutVars>
      </dgm:prSet>
      <dgm:spPr/>
    </dgm:pt>
    <dgm:pt modelId="{0D455E85-E5F8-4C6C-9420-145030DE42D3}" type="pres">
      <dgm:prSet presAssocID="{F09C5D69-B8B0-4DE7-B08A-B91D036CADF2}" presName="sp" presStyleCnt="0"/>
      <dgm:spPr/>
    </dgm:pt>
    <dgm:pt modelId="{2DE4A931-DE04-47E6-9B1C-F7E6F8233E2C}" type="pres">
      <dgm:prSet presAssocID="{11740D1C-311E-4AC8-A770-16BA06096449}" presName="composite" presStyleCnt="0"/>
      <dgm:spPr/>
    </dgm:pt>
    <dgm:pt modelId="{A54D0653-8D9A-4CC4-AAD4-C88BCC16FEEE}" type="pres">
      <dgm:prSet presAssocID="{11740D1C-311E-4AC8-A770-16BA0609644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8EBC8CA-1AC4-477D-B9C0-5DF359A4EC6C}" type="pres">
      <dgm:prSet presAssocID="{11740D1C-311E-4AC8-A770-16BA06096449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4F1F20B-7E92-4157-AEF9-FB42544123DE}" srcId="{7C8356C7-BAE0-4F70-92CC-6CBDB2090689}" destId="{ED738282-4399-4A7E-A1A8-F26B306A445F}" srcOrd="0" destOrd="0" parTransId="{8721CA51-F1E5-4499-B9C9-AF3FCE19CFB8}" sibTransId="{C8E76726-194E-4A5A-AE79-29448773CE64}"/>
    <dgm:cxn modelId="{3D334812-8793-404D-BAEC-F91E45190C11}" type="presOf" srcId="{ED738282-4399-4A7E-A1A8-F26B306A445F}" destId="{7C4831F7-A77A-436A-8D44-2D84419E3BAC}" srcOrd="0" destOrd="0" presId="urn:microsoft.com/office/officeart/2005/8/layout/chevron2"/>
    <dgm:cxn modelId="{7CD7D91B-F2A0-467E-BA52-545064BC86D8}" srcId="{11740D1C-311E-4AC8-A770-16BA06096449}" destId="{0E5E2961-BA17-463B-9D9A-AE8053D027F1}" srcOrd="0" destOrd="0" parTransId="{FA6E8DAE-5BC0-4D8A-85C1-30DEF8231B29}" sibTransId="{B9437364-D72D-480C-931F-5FDB96EB38D2}"/>
    <dgm:cxn modelId="{A8D52536-B3FD-4FBC-98C0-62CA020D7ACD}" srcId="{79FA0136-48E0-4547-9192-BFD49BBFA6DD}" destId="{87A04881-44CA-4000-A7CA-3B54FC4324E0}" srcOrd="0" destOrd="0" parTransId="{66F400FF-8930-4DAB-9D61-D93EAE673B58}" sibTransId="{D9084331-9423-4799-BF1E-A41A7931F8F4}"/>
    <dgm:cxn modelId="{A1AFEA3A-C295-49D5-8E70-43C3408A85A4}" type="presOf" srcId="{7C8356C7-BAE0-4F70-92CC-6CBDB2090689}" destId="{8E4BD9B1-F521-4A0D-9B2B-C47CEE57262F}" srcOrd="0" destOrd="0" presId="urn:microsoft.com/office/officeart/2005/8/layout/chevron2"/>
    <dgm:cxn modelId="{BFD3183E-F385-494E-9985-96AC79C850CD}" type="presOf" srcId="{A1253540-389E-49BC-96EB-D3FBCEBB8981}" destId="{656B5999-764C-4BB5-8E86-509710D5181F}" srcOrd="0" destOrd="0" presId="urn:microsoft.com/office/officeart/2005/8/layout/chevron2"/>
    <dgm:cxn modelId="{7A523E61-4917-4C33-9160-F1C51C65F17A}" srcId="{79FA0136-48E0-4547-9192-BFD49BBFA6DD}" destId="{11740D1C-311E-4AC8-A770-16BA06096449}" srcOrd="2" destOrd="0" parTransId="{8F8F220B-9F13-4F0A-B894-CCEEAF331546}" sibTransId="{E6319499-6BB7-4F4C-B370-5A88F0B45DBC}"/>
    <dgm:cxn modelId="{4E54F066-A5D2-4D1A-8802-9FA7D58B0604}" type="presOf" srcId="{11740D1C-311E-4AC8-A770-16BA06096449}" destId="{A54D0653-8D9A-4CC4-AAD4-C88BCC16FEEE}" srcOrd="0" destOrd="0" presId="urn:microsoft.com/office/officeart/2005/8/layout/chevron2"/>
    <dgm:cxn modelId="{94CBE59C-015E-4F93-B237-6166C3288FCF}" type="presOf" srcId="{0E5E2961-BA17-463B-9D9A-AE8053D027F1}" destId="{58EBC8CA-1AC4-477D-B9C0-5DF359A4EC6C}" srcOrd="0" destOrd="0" presId="urn:microsoft.com/office/officeart/2005/8/layout/chevron2"/>
    <dgm:cxn modelId="{E54C0AB9-A03F-46FC-8D10-8632F7503C60}" type="presOf" srcId="{79FA0136-48E0-4547-9192-BFD49BBFA6DD}" destId="{6A49EDED-4CC2-404D-ABEB-8254F6968DD2}" srcOrd="0" destOrd="0" presId="urn:microsoft.com/office/officeart/2005/8/layout/chevron2"/>
    <dgm:cxn modelId="{1C00E9D5-57F1-452D-9CD5-243E506F55AF}" srcId="{87A04881-44CA-4000-A7CA-3B54FC4324E0}" destId="{A1253540-389E-49BC-96EB-D3FBCEBB8981}" srcOrd="0" destOrd="0" parTransId="{931BB665-0B78-4033-881B-9363E881D8B3}" sibTransId="{AC5E3546-6FC3-430A-A400-A272B7F876D9}"/>
    <dgm:cxn modelId="{170F86DB-A2B6-4ACE-A734-AF61B0391018}" type="presOf" srcId="{87A04881-44CA-4000-A7CA-3B54FC4324E0}" destId="{0AEEFEF7-5333-4CD2-83E7-04694DA63A30}" srcOrd="0" destOrd="0" presId="urn:microsoft.com/office/officeart/2005/8/layout/chevron2"/>
    <dgm:cxn modelId="{09EAB6F6-76A8-4177-AA30-EFFFC165D791}" srcId="{79FA0136-48E0-4547-9192-BFD49BBFA6DD}" destId="{7C8356C7-BAE0-4F70-92CC-6CBDB2090689}" srcOrd="1" destOrd="0" parTransId="{C5F8B330-CB49-4307-8721-E5C429A60FA3}" sibTransId="{F09C5D69-B8B0-4DE7-B08A-B91D036CADF2}"/>
    <dgm:cxn modelId="{661E7AE6-E02F-4721-B8D3-3292CC1B5629}" type="presParOf" srcId="{6A49EDED-4CC2-404D-ABEB-8254F6968DD2}" destId="{88A6321D-CA81-415E-8E07-D1B5FAC1C0BC}" srcOrd="0" destOrd="0" presId="urn:microsoft.com/office/officeart/2005/8/layout/chevron2"/>
    <dgm:cxn modelId="{CCA76ACC-49B5-4458-A686-85D12DC680E5}" type="presParOf" srcId="{88A6321D-CA81-415E-8E07-D1B5FAC1C0BC}" destId="{0AEEFEF7-5333-4CD2-83E7-04694DA63A30}" srcOrd="0" destOrd="0" presId="urn:microsoft.com/office/officeart/2005/8/layout/chevron2"/>
    <dgm:cxn modelId="{DDCE087E-4145-46B8-B7BC-2C7DBDF64932}" type="presParOf" srcId="{88A6321D-CA81-415E-8E07-D1B5FAC1C0BC}" destId="{656B5999-764C-4BB5-8E86-509710D5181F}" srcOrd="1" destOrd="0" presId="urn:microsoft.com/office/officeart/2005/8/layout/chevron2"/>
    <dgm:cxn modelId="{ADC4EBA1-BBFE-4F12-9F0E-D2BFF7D7A840}" type="presParOf" srcId="{6A49EDED-4CC2-404D-ABEB-8254F6968DD2}" destId="{AC50A41B-F9A1-4192-BB56-B5C0EF834A46}" srcOrd="1" destOrd="0" presId="urn:microsoft.com/office/officeart/2005/8/layout/chevron2"/>
    <dgm:cxn modelId="{88FF1216-64FA-4167-9513-8288D046E823}" type="presParOf" srcId="{6A49EDED-4CC2-404D-ABEB-8254F6968DD2}" destId="{384F6BB5-E673-4F5C-8188-DD429347D822}" srcOrd="2" destOrd="0" presId="urn:microsoft.com/office/officeart/2005/8/layout/chevron2"/>
    <dgm:cxn modelId="{53A3C20E-6526-4A0F-AE59-B8570E22D8D1}" type="presParOf" srcId="{384F6BB5-E673-4F5C-8188-DD429347D822}" destId="{8E4BD9B1-F521-4A0D-9B2B-C47CEE57262F}" srcOrd="0" destOrd="0" presId="urn:microsoft.com/office/officeart/2005/8/layout/chevron2"/>
    <dgm:cxn modelId="{B4899861-F696-4D82-8C9B-DB23573B372C}" type="presParOf" srcId="{384F6BB5-E673-4F5C-8188-DD429347D822}" destId="{7C4831F7-A77A-436A-8D44-2D84419E3BAC}" srcOrd="1" destOrd="0" presId="urn:microsoft.com/office/officeart/2005/8/layout/chevron2"/>
    <dgm:cxn modelId="{DCE60712-30DA-45B7-BFF8-6CB5516E33C1}" type="presParOf" srcId="{6A49EDED-4CC2-404D-ABEB-8254F6968DD2}" destId="{0D455E85-E5F8-4C6C-9420-145030DE42D3}" srcOrd="3" destOrd="0" presId="urn:microsoft.com/office/officeart/2005/8/layout/chevron2"/>
    <dgm:cxn modelId="{62562C53-C3B3-4803-B587-4C3518907C7C}" type="presParOf" srcId="{6A49EDED-4CC2-404D-ABEB-8254F6968DD2}" destId="{2DE4A931-DE04-47E6-9B1C-F7E6F8233E2C}" srcOrd="4" destOrd="0" presId="urn:microsoft.com/office/officeart/2005/8/layout/chevron2"/>
    <dgm:cxn modelId="{754E76F3-6291-40D8-916E-D5C04F84861B}" type="presParOf" srcId="{2DE4A931-DE04-47E6-9B1C-F7E6F8233E2C}" destId="{A54D0653-8D9A-4CC4-AAD4-C88BCC16FEEE}" srcOrd="0" destOrd="0" presId="urn:microsoft.com/office/officeart/2005/8/layout/chevron2"/>
    <dgm:cxn modelId="{26FCDFD2-E523-416D-9EF1-8EF1738F30EC}" type="presParOf" srcId="{2DE4A931-DE04-47E6-9B1C-F7E6F8233E2C}" destId="{58EBC8CA-1AC4-477D-B9C0-5DF359A4EC6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EFEF7-5333-4CD2-83E7-04694DA63A30}">
      <dsp:nvSpPr>
        <dsp:cNvPr id="0" name=""/>
        <dsp:cNvSpPr/>
      </dsp:nvSpPr>
      <dsp:spPr>
        <a:xfrm rot="5400000">
          <a:off x="-188612" y="189601"/>
          <a:ext cx="1257416" cy="8801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1</a:t>
          </a:r>
        </a:p>
      </dsp:txBody>
      <dsp:txXfrm rot="-5400000">
        <a:off x="1" y="441085"/>
        <a:ext cx="880191" cy="377225"/>
      </dsp:txXfrm>
    </dsp:sp>
    <dsp:sp modelId="{656B5999-764C-4BB5-8E86-509710D5181F}">
      <dsp:nvSpPr>
        <dsp:cNvPr id="0" name=""/>
        <dsp:cNvSpPr/>
      </dsp:nvSpPr>
      <dsp:spPr>
        <a:xfrm rot="5400000">
          <a:off x="4110231" y="-3229050"/>
          <a:ext cx="817320" cy="7277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Analisi degli effetti delle misure di distanziamento fisico durante il periodo della pandemia da COVID 19: cosa dicono le stazioni di monitoraggio italiane ( Coordinato da ISPRA)</a:t>
          </a:r>
        </a:p>
      </dsp:txBody>
      <dsp:txXfrm rot="-5400000">
        <a:off x="880191" y="40888"/>
        <a:ext cx="7237502" cy="737524"/>
      </dsp:txXfrm>
    </dsp:sp>
    <dsp:sp modelId="{8E4BD9B1-F521-4A0D-9B2B-C47CEE57262F}">
      <dsp:nvSpPr>
        <dsp:cNvPr id="0" name=""/>
        <dsp:cNvSpPr/>
      </dsp:nvSpPr>
      <dsp:spPr>
        <a:xfrm rot="5400000">
          <a:off x="-188612" y="1247446"/>
          <a:ext cx="1257416" cy="8801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2</a:t>
          </a:r>
        </a:p>
      </dsp:txBody>
      <dsp:txXfrm rot="-5400000">
        <a:off x="1" y="1498930"/>
        <a:ext cx="880191" cy="377225"/>
      </dsp:txXfrm>
    </dsp:sp>
    <dsp:sp modelId="{7C4831F7-A77A-436A-8D44-2D84419E3BAC}">
      <dsp:nvSpPr>
        <dsp:cNvPr id="0" name=""/>
        <dsp:cNvSpPr/>
      </dsp:nvSpPr>
      <dsp:spPr>
        <a:xfrm rot="5400000">
          <a:off x="4110231" y="-2171206"/>
          <a:ext cx="817320" cy="7277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Valutazione sull’intero territorio nazionale della riduzione delle emissioni e concentrazioni di inquinanti atmosferici per effetto dell’introduzione di misure per contrastare la diffusione del COVID 19 (Coordinato da ENEA)</a:t>
          </a:r>
        </a:p>
      </dsp:txBody>
      <dsp:txXfrm rot="-5400000">
        <a:off x="880191" y="1098732"/>
        <a:ext cx="7237502" cy="737524"/>
      </dsp:txXfrm>
    </dsp:sp>
    <dsp:sp modelId="{8F491671-AD15-4B98-956F-DC68C5B960CF}">
      <dsp:nvSpPr>
        <dsp:cNvPr id="0" name=""/>
        <dsp:cNvSpPr/>
      </dsp:nvSpPr>
      <dsp:spPr>
        <a:xfrm rot="5400000">
          <a:off x="-188612" y="2305290"/>
          <a:ext cx="1257416" cy="8801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3</a:t>
          </a:r>
        </a:p>
      </dsp:txBody>
      <dsp:txXfrm rot="-5400000">
        <a:off x="1" y="2556774"/>
        <a:ext cx="880191" cy="377225"/>
      </dsp:txXfrm>
    </dsp:sp>
    <dsp:sp modelId="{C89C0121-62CA-401E-9780-81CB00F97B3A}">
      <dsp:nvSpPr>
        <dsp:cNvPr id="0" name=""/>
        <dsp:cNvSpPr/>
      </dsp:nvSpPr>
      <dsp:spPr>
        <a:xfrm rot="5400000">
          <a:off x="4110231" y="-1113361"/>
          <a:ext cx="817320" cy="72774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Caratterizzazione della composizione chimica e della distribuzione dimensionale del particolato (Coordinato da ARPAE-ER)</a:t>
          </a:r>
        </a:p>
      </dsp:txBody>
      <dsp:txXfrm rot="-5400000">
        <a:off x="880191" y="2156577"/>
        <a:ext cx="7237502" cy="7375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EEFEF7-5333-4CD2-83E7-04694DA63A30}">
      <dsp:nvSpPr>
        <dsp:cNvPr id="0" name=""/>
        <dsp:cNvSpPr/>
      </dsp:nvSpPr>
      <dsp:spPr>
        <a:xfrm rot="5400000">
          <a:off x="-185411" y="187379"/>
          <a:ext cx="1236077" cy="865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4</a:t>
          </a:r>
        </a:p>
      </dsp:txBody>
      <dsp:txXfrm rot="-5400000">
        <a:off x="1" y="434594"/>
        <a:ext cx="865254" cy="370823"/>
      </dsp:txXfrm>
    </dsp:sp>
    <dsp:sp modelId="{656B5999-764C-4BB5-8E86-509710D5181F}">
      <dsp:nvSpPr>
        <dsp:cNvPr id="0" name=""/>
        <dsp:cNvSpPr/>
      </dsp:nvSpPr>
      <dsp:spPr>
        <a:xfrm rot="5400000">
          <a:off x="4405387" y="-3538166"/>
          <a:ext cx="803450" cy="7883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Valutazione dell’impatto a larga scala della riduzione delle emissioni sulla composizione atmosferica e sulle concentrazioni ambientali di gas serra (Coordinato da ENEA)</a:t>
          </a:r>
          <a:endParaRPr lang="it-IT" sz="1800" kern="1200" dirty="0">
            <a:solidFill>
              <a:srgbClr val="FF0000"/>
            </a:solidFill>
          </a:endParaRPr>
        </a:p>
      </dsp:txBody>
      <dsp:txXfrm rot="-5400000">
        <a:off x="865254" y="41188"/>
        <a:ext cx="7844496" cy="725008"/>
      </dsp:txXfrm>
    </dsp:sp>
    <dsp:sp modelId="{8E4BD9B1-F521-4A0D-9B2B-C47CEE57262F}">
      <dsp:nvSpPr>
        <dsp:cNvPr id="0" name=""/>
        <dsp:cNvSpPr/>
      </dsp:nvSpPr>
      <dsp:spPr>
        <a:xfrm rot="5400000">
          <a:off x="-185411" y="1223556"/>
          <a:ext cx="1236077" cy="865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5</a:t>
          </a:r>
        </a:p>
      </dsp:txBody>
      <dsp:txXfrm rot="-5400000">
        <a:off x="1" y="1470771"/>
        <a:ext cx="865254" cy="370823"/>
      </dsp:txXfrm>
    </dsp:sp>
    <dsp:sp modelId="{7C4831F7-A77A-436A-8D44-2D84419E3BAC}">
      <dsp:nvSpPr>
        <dsp:cNvPr id="0" name=""/>
        <dsp:cNvSpPr/>
      </dsp:nvSpPr>
      <dsp:spPr>
        <a:xfrm rot="5400000">
          <a:off x="4405387" y="-2501988"/>
          <a:ext cx="803450" cy="7883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Studio sulle interazioni fisico-chimiche-biologiche tra polveri sottili e virus (Coordinato da ARPAE-ER)</a:t>
          </a:r>
        </a:p>
      </dsp:txBody>
      <dsp:txXfrm rot="-5400000">
        <a:off x="865254" y="1077366"/>
        <a:ext cx="7844496" cy="725008"/>
      </dsp:txXfrm>
    </dsp:sp>
    <dsp:sp modelId="{A54D0653-8D9A-4CC4-AAD4-C88BCC16FEEE}">
      <dsp:nvSpPr>
        <dsp:cNvPr id="0" name=""/>
        <dsp:cNvSpPr/>
      </dsp:nvSpPr>
      <dsp:spPr>
        <a:xfrm rot="5400000">
          <a:off x="-185411" y="2259734"/>
          <a:ext cx="1236077" cy="86525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6</a:t>
          </a:r>
        </a:p>
      </dsp:txBody>
      <dsp:txXfrm rot="-5400000">
        <a:off x="1" y="2506949"/>
        <a:ext cx="865254" cy="370823"/>
      </dsp:txXfrm>
    </dsp:sp>
    <dsp:sp modelId="{58EBC8CA-1AC4-477D-B9C0-5DF359A4EC6C}">
      <dsp:nvSpPr>
        <dsp:cNvPr id="0" name=""/>
        <dsp:cNvSpPr/>
      </dsp:nvSpPr>
      <dsp:spPr>
        <a:xfrm rot="5400000">
          <a:off x="4405387" y="-1465810"/>
          <a:ext cx="803450" cy="7883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Raccomandazioni per il trattamento di campioni di particolato e valutazioni preliminari allo sviluppo di un modello predittivo di allerta precoce conseguente alla presenza di tracce di COVID-19 sul particolato </a:t>
          </a:r>
          <a:r>
            <a:rPr lang="it-IT" sz="1600" kern="1200" dirty="0" err="1">
              <a:solidFill>
                <a:srgbClr val="0000FF"/>
              </a:solidFill>
              <a:latin typeface="Calibri"/>
              <a:ea typeface="+mn-ea"/>
              <a:cs typeface="+mn-cs"/>
            </a:rPr>
            <a:t>atmosferic</a:t>
          </a:r>
          <a:r>
            <a:rPr lang="it-IT" sz="1600" kern="1200" dirty="0">
              <a:solidFill>
                <a:srgbClr val="0000FF"/>
              </a:solidFill>
              <a:latin typeface="Calibri"/>
              <a:ea typeface="+mn-ea"/>
              <a:cs typeface="+mn-cs"/>
            </a:rPr>
            <a:t>. (Coordinato da ISS)</a:t>
          </a:r>
        </a:p>
      </dsp:txBody>
      <dsp:txXfrm rot="-5400000">
        <a:off x="865254" y="2113544"/>
        <a:ext cx="7844496" cy="725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E660AB89-0949-7147-99F9-0F075EF161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85"/>
            <a:ext cx="9144000" cy="51435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1610917" cy="16109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2400" b="1" cap="all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 i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 i="1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164288" y="4800599"/>
            <a:ext cx="2133600" cy="273844"/>
          </a:xfrm>
        </p:spPr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88213E9-FDB3-446A-96C5-26608C3A04E9}" type="datetimeFigureOut">
              <a:rPr lang="it-IT" smtClean="0"/>
              <a:t>24/10/2021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055BD79-7AAE-D84A-AEA2-B4F914B4AA3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8" y="0"/>
            <a:ext cx="9144000" cy="1104716"/>
          </a:xfrm>
          <a:prstGeom prst="rect">
            <a:avLst/>
          </a:prstGeom>
        </p:spPr>
      </p:pic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7618" y="1217705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331640" y="205979"/>
            <a:ext cx="735516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146CA-B22E-426D-9BA7-B55C866F4FB5}" type="slidenum">
              <a:rPr lang="it-IT" smtClean="0"/>
              <a:t>‹N›</a:t>
            </a:fld>
            <a:endParaRPr lang="it-IT" dirty="0"/>
          </a:p>
        </p:txBody>
      </p:sp>
      <p:grpSp>
        <p:nvGrpSpPr>
          <p:cNvPr id="15" name="Gruppo 14"/>
          <p:cNvGrpSpPr>
            <a:grpSpLocks noChangeAspect="1"/>
          </p:cNvGrpSpPr>
          <p:nvPr userDrawn="1"/>
        </p:nvGrpSpPr>
        <p:grpSpPr>
          <a:xfrm>
            <a:off x="5749714" y="4603500"/>
            <a:ext cx="3394286" cy="540000"/>
            <a:chOff x="686190" y="1231219"/>
            <a:chExt cx="7920000" cy="1260000"/>
          </a:xfrm>
        </p:grpSpPr>
        <p:sp>
          <p:nvSpPr>
            <p:cNvPr id="16" name="Rettangolo 15"/>
            <p:cNvSpPr/>
            <p:nvPr/>
          </p:nvSpPr>
          <p:spPr>
            <a:xfrm>
              <a:off x="686190" y="1231219"/>
              <a:ext cx="7920000" cy="12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17" name="Immagine 16" descr="ISS.gif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64493" y="1282728"/>
              <a:ext cx="1080000" cy="108000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8" name="Immagine 17" descr="LOGO_ENEA_ita.gif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506712" y="1507578"/>
              <a:ext cx="1776483" cy="720000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19" name="Immagine 18" descr="logoISPRA_SNPA-alta.png"/>
            <p:cNvPicPr>
              <a:picLocks noChangeAspect="1"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144980" y="1276190"/>
              <a:ext cx="3294915" cy="1080000"/>
            </a:xfrm>
            <a:prstGeom prst="rect">
              <a:avLst/>
            </a:prstGeom>
            <a:solidFill>
              <a:schemeClr val="bg1"/>
            </a:solidFill>
          </p:spPr>
        </p:pic>
      </p:grp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08" y="7222"/>
            <a:ext cx="1203598" cy="1203598"/>
          </a:xfrm>
          <a:prstGeom prst="rect">
            <a:avLst/>
          </a:prstGeom>
        </p:spPr>
      </p:pic>
      <p:sp>
        <p:nvSpPr>
          <p:cNvPr id="4" name="CasellaDiTesto 3"/>
          <p:cNvSpPr txBox="1"/>
          <p:nvPr userDrawn="1"/>
        </p:nvSpPr>
        <p:spPr>
          <a:xfrm>
            <a:off x="733120" y="4815069"/>
            <a:ext cx="4993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>
                <a:solidFill>
                  <a:schemeClr val="bg1">
                    <a:lumMod val="65000"/>
                  </a:schemeClr>
                </a:solidFill>
              </a:rPr>
              <a:t>ECOMONDO – Progetto Pulvirus – 27/10/2021</a:t>
            </a:r>
            <a:endParaRPr lang="en-GB" sz="12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lvirus.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pulvirus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://www.pulvirus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5290"/>
            <a:ext cx="8100392" cy="1054291"/>
          </a:xfrm>
        </p:spPr>
        <p:txBody>
          <a:bodyPr/>
          <a:lstStyle/>
          <a:p>
            <a:pPr algn="l"/>
            <a:r>
              <a:rPr lang="it-IT" sz="1700" dirty="0"/>
              <a:t>PROGETTO PULVIRUS</a:t>
            </a:r>
            <a:br>
              <a:rPr lang="it-IT" sz="1700" dirty="0"/>
            </a:br>
            <a:r>
              <a:rPr lang="it-IT" sz="1700" dirty="0"/>
              <a:t>Un progetto sui legami fra Inquinamento Atmosferico e COVID-19 </a:t>
            </a:r>
            <a:br>
              <a:rPr lang="it-IT" sz="1700" b="0" dirty="0"/>
            </a:b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http://www.pulvirus.it/</a:t>
            </a:r>
            <a:endParaRPr lang="it-IT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740352" y="14289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E7BA4BC-A90C-42B0-8257-B868714DE281}"/>
              </a:ext>
            </a:extLst>
          </p:cNvPr>
          <p:cNvSpPr txBox="1"/>
          <p:nvPr/>
        </p:nvSpPr>
        <p:spPr>
          <a:xfrm>
            <a:off x="467544" y="1428914"/>
            <a:ext cx="810039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Avvalersi degli straordinari insiemi di dati e di competenze per fornire alle Istituzioni ed ai cittadini risposte alle principali domande poste dalla pandemia</a:t>
            </a:r>
          </a:p>
          <a:p>
            <a:endParaRPr lang="it-IT" dirty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00FF"/>
                </a:solidFill>
              </a:rPr>
              <a:t>Esiste un legame fra inquinamento atmosferico e diffusione della pandemia?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00FF"/>
                </a:solidFill>
              </a:rPr>
              <a:t>Esistono e come si esplicano le interazioni fisico-chimiche-biologiche fra polveri sottili e virus?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00FF"/>
                </a:solidFill>
              </a:rPr>
              <a:t>Quali sono gli effetti del “</a:t>
            </a:r>
            <a:r>
              <a:rPr lang="it-IT" i="1" dirty="0">
                <a:solidFill>
                  <a:srgbClr val="0000FF"/>
                </a:solidFill>
              </a:rPr>
              <a:t>lockdown</a:t>
            </a:r>
            <a:r>
              <a:rPr lang="it-IT" dirty="0">
                <a:solidFill>
                  <a:srgbClr val="0000FF"/>
                </a:solidFill>
              </a:rPr>
              <a:t>” sull’inquinamento atmosferico e sui gas serra: quale lezione per la gestione dell’inquinamento atmosferico?</a:t>
            </a:r>
          </a:p>
        </p:txBody>
      </p:sp>
    </p:spTree>
    <p:extLst>
      <p:ext uri="{BB962C8B-B14F-4D97-AF65-F5344CB8AC3E}">
        <p14:creationId xmlns:p14="http://schemas.microsoft.com/office/powerpoint/2010/main" val="154455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5290"/>
            <a:ext cx="8100392" cy="1054291"/>
          </a:xfrm>
        </p:spPr>
        <p:txBody>
          <a:bodyPr/>
          <a:lstStyle/>
          <a:p>
            <a:pPr algn="l"/>
            <a:r>
              <a:rPr lang="it-IT" sz="1700" dirty="0"/>
              <a:t>PROGETTO PULVIRUS</a:t>
            </a:r>
            <a:br>
              <a:rPr lang="it-IT" sz="1700" dirty="0"/>
            </a:br>
            <a:r>
              <a:rPr lang="it-IT" sz="1700" dirty="0"/>
              <a:t>Un progetto sui legami fra Inquinamento Atmosferico e COVID-19 </a:t>
            </a:r>
            <a:br>
              <a:rPr lang="it-IT" sz="1700" b="0" dirty="0"/>
            </a:b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http://www.pulvirus.it/</a:t>
            </a:r>
            <a:endParaRPr lang="it-IT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740352" y="14289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6B92BA7F-EF78-47B8-98C7-377514AD4E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302040"/>
              </p:ext>
            </p:extLst>
          </p:nvPr>
        </p:nvGraphicFramePr>
        <p:xfrm>
          <a:off x="323528" y="1347614"/>
          <a:ext cx="8157592" cy="3375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5290"/>
            <a:ext cx="8100392" cy="1054291"/>
          </a:xfrm>
        </p:spPr>
        <p:txBody>
          <a:bodyPr/>
          <a:lstStyle/>
          <a:p>
            <a:pPr algn="l"/>
            <a:r>
              <a:rPr lang="it-IT" sz="1700" dirty="0"/>
              <a:t>PROGETTO PULVIRUS</a:t>
            </a:r>
            <a:br>
              <a:rPr lang="it-IT" sz="1700" dirty="0"/>
            </a:br>
            <a:r>
              <a:rPr lang="it-IT" sz="1700" dirty="0"/>
              <a:t>Un progetto sui legami fra Inquinamento Atmosferico e COVID-19 </a:t>
            </a:r>
            <a:br>
              <a:rPr lang="it-IT" sz="1700" b="0" dirty="0"/>
            </a:b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http://www.pulvirus.it/</a:t>
            </a:r>
            <a:endParaRPr lang="it-IT" sz="16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740352" y="142891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5" name="Segnaposto contenuto 7">
            <a:extLst>
              <a:ext uri="{FF2B5EF4-FFF2-40B4-BE49-F238E27FC236}">
                <a16:creationId xmlns:a16="http://schemas.microsoft.com/office/drawing/2014/main" id="{8CC38D98-607D-4529-9B8E-CBDFE97425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612922"/>
              </p:ext>
            </p:extLst>
          </p:nvPr>
        </p:nvGraphicFramePr>
        <p:xfrm>
          <a:off x="287524" y="1347614"/>
          <a:ext cx="874897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2781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_PULVIRUS" id="{38BF02D6-6938-B843-A05C-9F10AEF6D486}" vid="{8E994E24-1CD6-4541-AEFD-207FA5ABDE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</TotalTime>
  <Words>288</Words>
  <Application>Microsoft Office PowerPoint</Application>
  <PresentationFormat>Presentazione su schermo (16:9)</PresentationFormat>
  <Paragraphs>20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di Office</vt:lpstr>
      <vt:lpstr>PROGETTO PULVIRUS Un progetto sui legami fra Inquinamento Atmosferico e COVID-19  http://www.pulvirus.it/</vt:lpstr>
      <vt:lpstr>PROGETTO PULVIRUS Un progetto sui legami fra Inquinamento Atmosferico e COVID-19  http://www.pulvirus.it/</vt:lpstr>
      <vt:lpstr>PROGETTO PULVIRUS Un progetto sui legami fra Inquinamento Atmosferico e COVID-19  http://www.pulvirus.it/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Giorgio Cattani</dc:creator>
  <cp:lastModifiedBy>Alfredo Pini</cp:lastModifiedBy>
  <cp:revision>161</cp:revision>
  <dcterms:created xsi:type="dcterms:W3CDTF">2020-11-02T08:49:52Z</dcterms:created>
  <dcterms:modified xsi:type="dcterms:W3CDTF">2021-10-24T13:57:12Z</dcterms:modified>
</cp:coreProperties>
</file>